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323" r:id="rId8"/>
    <p:sldId id="261" r:id="rId9"/>
    <p:sldId id="263" r:id="rId10"/>
    <p:sldId id="314" r:id="rId11"/>
    <p:sldId id="264" r:id="rId12"/>
    <p:sldId id="265" r:id="rId13"/>
    <p:sldId id="266" r:id="rId14"/>
    <p:sldId id="267" r:id="rId15"/>
    <p:sldId id="317" r:id="rId16"/>
    <p:sldId id="268" r:id="rId17"/>
    <p:sldId id="269" r:id="rId18"/>
    <p:sldId id="298" r:id="rId19"/>
    <p:sldId id="299" r:id="rId20"/>
    <p:sldId id="318" r:id="rId21"/>
    <p:sldId id="300" r:id="rId22"/>
    <p:sldId id="301" r:id="rId23"/>
    <p:sldId id="302" r:id="rId24"/>
    <p:sldId id="271" r:id="rId25"/>
    <p:sldId id="272" r:id="rId26"/>
    <p:sldId id="273" r:id="rId27"/>
    <p:sldId id="274" r:id="rId28"/>
    <p:sldId id="275" r:id="rId29"/>
    <p:sldId id="319" r:id="rId30"/>
    <p:sldId id="316" r:id="rId31"/>
    <p:sldId id="276" r:id="rId32"/>
    <p:sldId id="329" r:id="rId33"/>
    <p:sldId id="315" r:id="rId34"/>
    <p:sldId id="328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322" r:id="rId45"/>
    <p:sldId id="286" r:id="rId46"/>
    <p:sldId id="320" r:id="rId47"/>
    <p:sldId id="287" r:id="rId48"/>
    <p:sldId id="324" r:id="rId49"/>
    <p:sldId id="288" r:id="rId50"/>
    <p:sldId id="289" r:id="rId51"/>
    <p:sldId id="290" r:id="rId52"/>
    <p:sldId id="291" r:id="rId53"/>
    <p:sldId id="312" r:id="rId54"/>
    <p:sldId id="313" r:id="rId55"/>
    <p:sldId id="308" r:id="rId56"/>
    <p:sldId id="309" r:id="rId57"/>
    <p:sldId id="310" r:id="rId58"/>
    <p:sldId id="311" r:id="rId59"/>
    <p:sldId id="292" r:id="rId60"/>
    <p:sldId id="327" r:id="rId61"/>
    <p:sldId id="330" r:id="rId62"/>
    <p:sldId id="325" r:id="rId63"/>
    <p:sldId id="326" r:id="rId64"/>
    <p:sldId id="293" r:id="rId65"/>
    <p:sldId id="294" r:id="rId66"/>
    <p:sldId id="295" r:id="rId67"/>
    <p:sldId id="296" r:id="rId68"/>
    <p:sldId id="303" r:id="rId69"/>
    <p:sldId id="304" r:id="rId70"/>
    <p:sldId id="321" r:id="rId71"/>
    <p:sldId id="305" r:id="rId72"/>
    <p:sldId id="306" r:id="rId73"/>
    <p:sldId id="307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21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46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6CBE8-FC0C-4491-8E1F-D678A1F3E6E2}" type="datetimeFigureOut">
              <a:rPr lang="en-US" smtClean="0"/>
              <a:pPr/>
              <a:t>4/19/2019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B014F-EFD1-4867-A185-A0547B00B04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&#31243;\Downloads\Oxygen%20transport%20presentation.mp4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52101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1" y="2124657"/>
            <a:ext cx="6215107" cy="4590491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928670"/>
            <a:ext cx="76581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5143504" y="3714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喉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5500694" y="30003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口咽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7929586" y="3071810"/>
            <a:ext cx="89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færɪŋks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5000628" y="4572008"/>
            <a:ext cx="862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ˈ</a:t>
            </a:r>
            <a:r>
              <a:rPr lang="en-US" dirty="0" err="1" smtClean="0"/>
              <a:t>treɪkiə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7937973" cy="554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4" name="Picture 2" descr="https://ss0.bdstatic.com/70cFvHSh_Q1YnxGkpoWK1HF6hhy/it/u=776673860,2958978655&amp;fm=27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785794"/>
            <a:ext cx="3929090" cy="31109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5276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357298"/>
            <a:ext cx="8331010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9" y="956356"/>
            <a:ext cx="7786742" cy="38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290"/>
            <a:ext cx="74771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0"/>
            <a:ext cx="75438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组合 5"/>
          <p:cNvGrpSpPr/>
          <p:nvPr/>
        </p:nvGrpSpPr>
        <p:grpSpPr>
          <a:xfrm>
            <a:off x="642910" y="1500174"/>
            <a:ext cx="7277100" cy="1276350"/>
            <a:chOff x="642910" y="1785926"/>
            <a:chExt cx="7277100" cy="1276350"/>
          </a:xfrm>
        </p:grpSpPr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2910" y="1785926"/>
              <a:ext cx="7277100" cy="1276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429256" y="2786058"/>
              <a:ext cx="2428892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2928934"/>
            <a:ext cx="4857783" cy="346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643050"/>
            <a:ext cx="393606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组合 4"/>
          <p:cNvGrpSpPr/>
          <p:nvPr/>
        </p:nvGrpSpPr>
        <p:grpSpPr>
          <a:xfrm>
            <a:off x="285720" y="357166"/>
            <a:ext cx="7534275" cy="1500198"/>
            <a:chOff x="285720" y="357166"/>
            <a:chExt cx="7534275" cy="1500198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5720" y="357166"/>
              <a:ext cx="7534275" cy="14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矩形 3"/>
            <p:cNvSpPr/>
            <p:nvPr/>
          </p:nvSpPr>
          <p:spPr>
            <a:xfrm>
              <a:off x="1714480" y="1571612"/>
              <a:ext cx="6072230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785926"/>
            <a:ext cx="322460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4500570"/>
            <a:ext cx="62357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4929198"/>
            <a:ext cx="6267450" cy="18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5" y="642918"/>
            <a:ext cx="7474624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428868"/>
            <a:ext cx="730884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5" y="4357694"/>
            <a:ext cx="7389589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5" y="509588"/>
            <a:ext cx="7943850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71414"/>
            <a:ext cx="5302416" cy="4440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929198"/>
            <a:ext cx="6921713" cy="168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0"/>
            <a:ext cx="5643602" cy="472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5000636"/>
            <a:ext cx="74866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80200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214422"/>
            <a:ext cx="7143800" cy="520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42852"/>
            <a:ext cx="5764191" cy="419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4429132"/>
            <a:ext cx="6560998" cy="2428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椭圆 3"/>
          <p:cNvSpPr/>
          <p:nvPr/>
        </p:nvSpPr>
        <p:spPr>
          <a:xfrm>
            <a:off x="2500298" y="2928934"/>
            <a:ext cx="1428760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52"/>
            <a:ext cx="2476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642918"/>
            <a:ext cx="62674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组合 5"/>
          <p:cNvGrpSpPr/>
          <p:nvPr/>
        </p:nvGrpSpPr>
        <p:grpSpPr>
          <a:xfrm>
            <a:off x="285720" y="1285860"/>
            <a:ext cx="7854933" cy="1357322"/>
            <a:chOff x="285720" y="1285860"/>
            <a:chExt cx="7854933" cy="1357322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7158" y="1357298"/>
              <a:ext cx="7783495" cy="1285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285720" y="1285860"/>
              <a:ext cx="4286280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342" name="Picture 6" descr="Related imag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2857496"/>
            <a:ext cx="4019550" cy="3514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14422"/>
            <a:ext cx="860277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500042"/>
            <a:ext cx="71056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714488"/>
            <a:ext cx="735965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500042"/>
            <a:ext cx="719137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" y="2500306"/>
            <a:ext cx="8934450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52"/>
            <a:ext cx="6143668" cy="1358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428736"/>
            <a:ext cx="5938776" cy="361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7365" y="4286256"/>
            <a:ext cx="5356635" cy="236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3142" y="1142984"/>
            <a:ext cx="3810858" cy="239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52"/>
            <a:ext cx="2200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组合 5"/>
          <p:cNvGrpSpPr/>
          <p:nvPr/>
        </p:nvGrpSpPr>
        <p:grpSpPr>
          <a:xfrm>
            <a:off x="642910" y="2857496"/>
            <a:ext cx="7505700" cy="2219333"/>
            <a:chOff x="571472" y="1785926"/>
            <a:chExt cx="7505700" cy="221933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2" y="1785926"/>
              <a:ext cx="75057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1472" y="2928934"/>
              <a:ext cx="7505700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643570" y="3714752"/>
              <a:ext cx="2428892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857232"/>
            <a:ext cx="76866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0"/>
            <a:ext cx="42291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43050"/>
            <a:ext cx="6871291" cy="45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9048" y="1"/>
            <a:ext cx="3044952" cy="3429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929198"/>
            <a:ext cx="76581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214290"/>
            <a:ext cx="6871291" cy="45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714752"/>
            <a:ext cx="782002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285728"/>
            <a:ext cx="5147426" cy="322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85728"/>
            <a:ext cx="6929486" cy="356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714752"/>
            <a:ext cx="579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4286256"/>
            <a:ext cx="74580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85926"/>
            <a:ext cx="75914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1" y="357166"/>
            <a:ext cx="7992839" cy="127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714488"/>
            <a:ext cx="8509017" cy="478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7500958" y="5715016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ælˈviələs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28604"/>
            <a:ext cx="80772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直接连接符 3"/>
          <p:cNvCxnSpPr/>
          <p:nvPr/>
        </p:nvCxnSpPr>
        <p:spPr>
          <a:xfrm>
            <a:off x="9786974" y="3929066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071810"/>
            <a:ext cx="75247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500042"/>
            <a:ext cx="808043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419_13355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1647"/>
            <a:ext cx="9144000" cy="515470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00042"/>
            <a:ext cx="7572428" cy="577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1" y="1142984"/>
            <a:ext cx="7367879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09" y="4214818"/>
            <a:ext cx="7321131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5929322" y="6286520"/>
            <a:ext cx="2071702" cy="214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90419_1336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1071546"/>
            <a:ext cx="8643966" cy="48728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00042"/>
            <a:ext cx="79248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357430"/>
            <a:ext cx="795337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8" y="152400"/>
            <a:ext cx="8201025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500174"/>
            <a:ext cx="75914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00372"/>
            <a:ext cx="78390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642918"/>
            <a:ext cx="48387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4895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857232"/>
            <a:ext cx="75819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928802"/>
            <a:ext cx="76295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85786" y="785794"/>
            <a:ext cx="7591425" cy="4543425"/>
            <a:chOff x="785786" y="785794"/>
            <a:chExt cx="7591425" cy="4543425"/>
          </a:xfrm>
        </p:grpSpPr>
        <p:grpSp>
          <p:nvGrpSpPr>
            <p:cNvPr id="7" name="组合 6"/>
            <p:cNvGrpSpPr/>
            <p:nvPr/>
          </p:nvGrpSpPr>
          <p:grpSpPr>
            <a:xfrm>
              <a:off x="785786" y="785794"/>
              <a:ext cx="7591425" cy="4543425"/>
              <a:chOff x="785786" y="785794"/>
              <a:chExt cx="7591425" cy="4543425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85786" y="785794"/>
                <a:ext cx="7591425" cy="4543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矩形 5"/>
              <p:cNvSpPr/>
              <p:nvPr/>
            </p:nvSpPr>
            <p:spPr>
              <a:xfrm>
                <a:off x="3357554" y="5072074"/>
                <a:ext cx="5000660" cy="214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785786" y="785794"/>
              <a:ext cx="5429288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500042"/>
            <a:ext cx="767715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 descr="Image result for conducting airway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571612"/>
            <a:ext cx="7824645" cy="5000660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785786" y="500042"/>
            <a:ext cx="928694" cy="214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290"/>
            <a:ext cx="77247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428868"/>
            <a:ext cx="8265321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14290"/>
            <a:ext cx="6496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857232"/>
            <a:ext cx="74676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组合 5"/>
          <p:cNvGrpSpPr/>
          <p:nvPr/>
        </p:nvGrpSpPr>
        <p:grpSpPr>
          <a:xfrm>
            <a:off x="285720" y="2571744"/>
            <a:ext cx="7505700" cy="1876425"/>
            <a:chOff x="214282" y="2643182"/>
            <a:chExt cx="7505700" cy="1876425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4282" y="2643182"/>
              <a:ext cx="7505700" cy="187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214282" y="2714620"/>
              <a:ext cx="2286016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4643446"/>
            <a:ext cx="74961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5214950"/>
            <a:ext cx="75723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714356"/>
            <a:ext cx="75723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3905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928670"/>
            <a:ext cx="76390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643314"/>
            <a:ext cx="76485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3143240" y="3071810"/>
            <a:ext cx="4929222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428604"/>
            <a:ext cx="8872114" cy="5357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613" y="414338"/>
            <a:ext cx="7724775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2550" y="15875"/>
            <a:ext cx="6438900" cy="682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0"/>
            <a:ext cx="40100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071546"/>
            <a:ext cx="77914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643446"/>
            <a:ext cx="772477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14290"/>
            <a:ext cx="7607736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8" y="638175"/>
            <a:ext cx="831532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85728"/>
            <a:ext cx="7286676" cy="5196588"/>
          </a:xfrm>
          <a:prstGeom prst="rect">
            <a:avLst/>
          </a:prstGeom>
          <a:noFill/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5429264"/>
            <a:ext cx="77247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6143636" y="6429396"/>
            <a:ext cx="2071702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28604"/>
            <a:ext cx="767715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5429264"/>
            <a:ext cx="47053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286124"/>
            <a:ext cx="79343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14290"/>
            <a:ext cx="78295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309563"/>
            <a:ext cx="7981950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290"/>
            <a:ext cx="802957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2500" y="1428736"/>
            <a:ext cx="43815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4000504"/>
            <a:ext cx="733425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42852"/>
            <a:ext cx="6286544" cy="650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77247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" y="441325"/>
            <a:ext cx="7861300" cy="597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57166"/>
            <a:ext cx="684847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643050"/>
            <a:ext cx="854075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5929322" y="1643050"/>
            <a:ext cx="85725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8350" y="514350"/>
            <a:ext cx="7607300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14290"/>
            <a:ext cx="37433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000108"/>
            <a:ext cx="761047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000504"/>
            <a:ext cx="778192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52"/>
            <a:ext cx="5500726" cy="61945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90419_1339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1647"/>
            <a:ext cx="9144000" cy="515470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90419_1419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2852"/>
            <a:ext cx="9144000" cy="4244228"/>
          </a:xfrm>
          <a:prstGeom prst="rect">
            <a:avLst/>
          </a:prstGeom>
        </p:spPr>
      </p:pic>
      <p:pic>
        <p:nvPicPr>
          <p:cNvPr id="3" name="图片 2" descr="IMG_20190419_1419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8794" y="3072504"/>
            <a:ext cx="6715140" cy="378549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225" y="309563"/>
            <a:ext cx="8591550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14422"/>
            <a:ext cx="791527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923925"/>
            <a:ext cx="76771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直接连接符 3"/>
          <p:cNvCxnSpPr/>
          <p:nvPr/>
        </p:nvCxnSpPr>
        <p:spPr>
          <a:xfrm>
            <a:off x="1714480" y="4357694"/>
            <a:ext cx="6500858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8662" y="4714884"/>
            <a:ext cx="7358114" cy="158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28662" y="5072074"/>
            <a:ext cx="7429552" cy="158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28662" y="5357826"/>
            <a:ext cx="7358114" cy="158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57224" y="5643578"/>
            <a:ext cx="7429552" cy="158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5" y="1157288"/>
            <a:ext cx="794385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714356"/>
            <a:ext cx="75438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071942"/>
            <a:ext cx="76771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357298"/>
            <a:ext cx="72961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001024" y="4714884"/>
            <a:ext cx="11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巨噬细胞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58148" y="5072074"/>
            <a:ext cx="128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吞噬作用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52"/>
            <a:ext cx="7858180" cy="37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214554"/>
            <a:ext cx="80486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0"/>
            <a:ext cx="80486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3857628"/>
            <a:ext cx="73342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3588"/>
            <a:ext cx="9001156" cy="542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xygen transport presenta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42976" y="857232"/>
            <a:ext cx="7072362" cy="5304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85728"/>
            <a:ext cx="6929486" cy="356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714752"/>
            <a:ext cx="579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4286256"/>
            <a:ext cx="74580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571480"/>
            <a:ext cx="5317670" cy="359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4643446"/>
            <a:ext cx="75247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57166"/>
            <a:ext cx="6972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000108"/>
            <a:ext cx="6792942" cy="526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571480"/>
            <a:ext cx="6324600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85860"/>
            <a:ext cx="5177037" cy="353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57166"/>
            <a:ext cx="31527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2" name="Picture 2" descr="https://timgsa.baidu.com/timg?image&amp;quality=80&amp;size=b10000_10000&amp;sec=1510637608&amp;di=e657b9981a8341b98464c9e742646aca&amp;src=http://imgsrc.baidu.com/baike/pic/item/aa64034f78f0f736c1e0fee20855b319ebc4133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3429000"/>
            <a:ext cx="4071966" cy="32241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52"/>
            <a:ext cx="35528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357430"/>
            <a:ext cx="8189775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10</Words>
  <Application>Microsoft Office PowerPoint</Application>
  <PresentationFormat>全屏显示(4:3)</PresentationFormat>
  <Paragraphs>7</Paragraphs>
  <Slides>73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Gang Cheng</dc:creator>
  <cp:lastModifiedBy>Gang Cheng</cp:lastModifiedBy>
  <cp:revision>124</cp:revision>
  <dcterms:created xsi:type="dcterms:W3CDTF">2017-05-21T20:49:08Z</dcterms:created>
  <dcterms:modified xsi:type="dcterms:W3CDTF">2019-04-19T06:25:10Z</dcterms:modified>
</cp:coreProperties>
</file>